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F48334-F665-0F5F-AF32-328A39A09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E53688F-9DA6-D747-6F1E-C3489054C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4E69-9D64-4176-B4E5-02F9C72C3742}" type="datetimeFigureOut">
              <a:rPr lang="nl-NL" smtClean="0"/>
              <a:t>15-12-2025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B9DA421-FD2F-BAB9-C629-0E7509CEC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72A1967-E8AA-DF1F-D307-4B78125A5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8897-DF81-4E22-A58A-D5F270889A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3091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96481F9-63DD-D37F-FF08-3D1AA9085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21758FB-F031-81B5-0801-DAA82F410A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F927EA3-D0E8-9ED6-3AA4-5E544E92DD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B4E69-9D64-4176-B4E5-02F9C72C3742}" type="datetimeFigureOut">
              <a:rPr lang="nl-NL" smtClean="0"/>
              <a:t>15-12-2025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322FBA7-0853-872F-C4D7-D5C060E413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8830246-FEBA-73EE-0303-0E7178C686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98897-DF81-4E22-A58A-D5F270889A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2451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095AB57-3081-6F8A-895E-13DFC2FA9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487A66E-990E-CC74-408C-6CD6F38E51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31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22538EB-5BB7-A081-0571-05E7AEEC2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D785DF2-1A45-5592-5D69-DEFF467C5E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21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93FE442-DA7C-A169-29EB-6EB7C0090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725D68F-226C-1BF3-929C-F6DEE7B7A5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510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FFF5205-928A-07A6-22AE-FB2FCAD52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FE27B50-6158-1563-4A60-EA62DF901D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114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E4487C6-B572-6A5E-F0BC-D5D9A9E39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5B3AC49-0C40-B990-3CD3-8F9491CC25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736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8F1100B-7B9F-01E8-FDC3-57D6CCE11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B2DB8EA-66D7-5FBB-AC44-188DD23CB8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20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55A418E-557A-AD59-C192-08920C110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EC57E6B-5C98-CE1D-CB71-E456316727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89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AD3475C-ED62-B59D-7928-7F5869621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F7981BF-68F1-E500-86A0-32086B3400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882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65425C2-EEA7-99F6-DF4D-C0B6C66C3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8C76A5C-5D8F-5B18-5276-02F2DF9D50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106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BE92BB6-C0A6-CC47-CC41-23B2F7E98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CD8DB10-64CC-EF7A-20C7-11CA0CF506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926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F76F9BE-AE98-3179-BDEC-7CD2B9271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5BB952F-6622-AFFF-04CF-AD707CF84A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328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1D11A23-6ED2-FF16-EA0E-0ED102796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E800FA4-6C0B-3467-01FC-E757F1F121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827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32642F2-6BF6-71EE-28FC-E448F84EA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7C46983-7706-A503-9E7F-2E2F6962E4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97654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Phillip de Graaff</dc:creator>
  <cp:lastModifiedBy>Phillip de Graaff</cp:lastModifiedBy>
  <cp:revision>1</cp:revision>
  <dcterms:created xsi:type="dcterms:W3CDTF">2025-12-15T15:18:07Z</dcterms:created>
  <dcterms:modified xsi:type="dcterms:W3CDTF">2025-12-15T15:18:07Z</dcterms:modified>
</cp:coreProperties>
</file>